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2" r:id="rId2"/>
    <p:sldId id="263" r:id="rId3"/>
  </p:sldIdLst>
  <p:sldSz cx="29260800" cy="21945600"/>
  <p:notesSz cx="9359900" cy="14859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5733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263499" indent="41271" algn="l" rtl="0" eaLnBrk="0" fontAlgn="base" hangingPunct="0">
      <a:spcBef>
        <a:spcPct val="0"/>
      </a:spcBef>
      <a:spcAft>
        <a:spcPct val="0"/>
      </a:spcAft>
      <a:defRPr sz="5733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526997" indent="82542" algn="l" rtl="0" eaLnBrk="0" fontAlgn="base" hangingPunct="0">
      <a:spcBef>
        <a:spcPct val="0"/>
      </a:spcBef>
      <a:spcAft>
        <a:spcPct val="0"/>
      </a:spcAft>
      <a:defRPr sz="5733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791554" indent="122754" algn="l" rtl="0" eaLnBrk="0" fontAlgn="base" hangingPunct="0">
      <a:spcBef>
        <a:spcPct val="0"/>
      </a:spcBef>
      <a:spcAft>
        <a:spcPct val="0"/>
      </a:spcAft>
      <a:defRPr sz="5733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055053" indent="164026" algn="l" rtl="0" eaLnBrk="0" fontAlgn="base" hangingPunct="0">
      <a:spcBef>
        <a:spcPct val="0"/>
      </a:spcBef>
      <a:spcAft>
        <a:spcPct val="0"/>
      </a:spcAft>
      <a:defRPr sz="5733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1523848" algn="l" defTabSz="609539" rtl="0" eaLnBrk="1" latinLnBrk="0" hangingPunct="1">
      <a:defRPr sz="5733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1828617" algn="l" defTabSz="609539" rtl="0" eaLnBrk="1" latinLnBrk="0" hangingPunct="1">
      <a:defRPr sz="5733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2133387" algn="l" defTabSz="609539" rtl="0" eaLnBrk="1" latinLnBrk="0" hangingPunct="1">
      <a:defRPr sz="5733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2438156" algn="l" defTabSz="609539" rtl="0" eaLnBrk="1" latinLnBrk="0" hangingPunct="1">
      <a:defRPr sz="5733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912" userDrawn="1">
          <p15:clr>
            <a:srgbClr val="A4A3A4"/>
          </p15:clr>
        </p15:guide>
        <p15:guide id="2" pos="92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A44"/>
    <a:srgbClr val="F6F2EE"/>
    <a:srgbClr val="F3EEE9"/>
    <a:srgbClr val="E0D2C6"/>
    <a:srgbClr val="A3C6CD"/>
    <a:srgbClr val="006600"/>
    <a:srgbClr val="E9FFE9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5246" autoAdjust="0"/>
  </p:normalViewPr>
  <p:slideViewPr>
    <p:cSldViewPr>
      <p:cViewPr varScale="1">
        <p:scale>
          <a:sx n="49" d="100"/>
          <a:sy n="49" d="100"/>
        </p:scale>
        <p:origin x="4134" y="78"/>
      </p:cViewPr>
      <p:guideLst>
        <p:guide orient="horz" pos="6912"/>
        <p:guide pos="921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56063" cy="744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302250" y="0"/>
            <a:ext cx="4056063" cy="7445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86AD98-5B37-44A9-9309-FB1FAD5F616E}" type="datetimeFigureOut">
              <a:rPr lang="en-US" smtClean="0"/>
              <a:t>2/2/2023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6675" y="1857375"/>
            <a:ext cx="6686550" cy="5014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6625" y="7151688"/>
            <a:ext cx="7486650" cy="58499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4114463"/>
            <a:ext cx="4056063" cy="744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302250" y="14114463"/>
            <a:ext cx="4056063" cy="74453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E206B5-F411-42C0-BF54-BD9CD2359C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9743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1pPr>
    <a:lvl2pPr marL="304770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2pPr>
    <a:lvl3pPr marL="60953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3pPr>
    <a:lvl4pPr marL="914309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4pPr>
    <a:lvl5pPr marL="121907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5pPr>
    <a:lvl6pPr marL="1523848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6pPr>
    <a:lvl7pPr marL="182861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7pPr>
    <a:lvl8pPr marL="2133387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8pPr>
    <a:lvl9pPr marL="2438156" algn="l" defTabSz="609539" rtl="0" eaLnBrk="1" latinLnBrk="0" hangingPunct="1">
      <a:defRPr sz="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5E206B5-F411-42C0-BF54-BD9CD2359C6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1325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94379" y="6817113"/>
            <a:ext cx="24872043" cy="470395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88758" y="12435469"/>
            <a:ext cx="20483286" cy="5609063"/>
          </a:xfrm>
        </p:spPr>
        <p:txBody>
          <a:bodyPr/>
          <a:lstStyle>
            <a:lvl1pPr marL="0" indent="0" algn="ctr">
              <a:buNone/>
              <a:defRPr/>
            </a:lvl1pPr>
            <a:lvl2pPr marL="304815" indent="0" algn="ctr">
              <a:buNone/>
              <a:defRPr/>
            </a:lvl2pPr>
            <a:lvl3pPr marL="609630" indent="0" algn="ctr">
              <a:buNone/>
              <a:defRPr/>
            </a:lvl3pPr>
            <a:lvl4pPr marL="914446" indent="0" algn="ctr">
              <a:buNone/>
              <a:defRPr/>
            </a:lvl4pPr>
            <a:lvl5pPr marL="1219261" indent="0" algn="ctr">
              <a:buNone/>
              <a:defRPr/>
            </a:lvl5pPr>
            <a:lvl6pPr marL="1524076" indent="0" algn="ctr">
              <a:buNone/>
              <a:defRPr/>
            </a:lvl6pPr>
            <a:lvl7pPr marL="1828891" indent="0" algn="ctr">
              <a:buNone/>
              <a:defRPr/>
            </a:lvl7pPr>
            <a:lvl8pPr marL="2133707" indent="0" algn="ctr">
              <a:buNone/>
              <a:defRPr/>
            </a:lvl8pPr>
            <a:lvl9pPr marL="2438522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371183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050416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1214443" y="879088"/>
            <a:ext cx="6583136" cy="1865784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63223" y="879088"/>
            <a:ext cx="19664135" cy="1865784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357436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pic>
        <p:nvPicPr>
          <p:cNvPr id="4" name="Picture 43">
            <a:extLst>
              <a:ext uri="{FF2B5EF4-FFF2-40B4-BE49-F238E27FC236}">
                <a16:creationId xmlns:a16="http://schemas.microsoft.com/office/drawing/2014/main" id="{FFE376AB-F39A-44B4-A9FC-F95790A5A25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30000" y="14598650"/>
            <a:ext cx="5140325" cy="7346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41">
            <a:extLst>
              <a:ext uri="{FF2B5EF4-FFF2-40B4-BE49-F238E27FC236}">
                <a16:creationId xmlns:a16="http://schemas.microsoft.com/office/drawing/2014/main" id="{2FCF2057-D896-4876-B017-E7FE52893E8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4319250" cy="21945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42">
            <a:extLst>
              <a:ext uri="{FF2B5EF4-FFF2-40B4-BE49-F238E27FC236}">
                <a16:creationId xmlns:a16="http://schemas.microsoft.com/office/drawing/2014/main" id="{FD225582-1C9B-4B32-BFB1-BAE80749ABCC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494492"/>
            <a:ext cx="5305425" cy="1514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4">
            <a:extLst>
              <a:ext uri="{FF2B5EF4-FFF2-40B4-BE49-F238E27FC236}">
                <a16:creationId xmlns:a16="http://schemas.microsoft.com/office/drawing/2014/main" id="{46ACF900-41E5-4AE6-96E4-CED846858AAE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16"/>
          <a:stretch>
            <a:fillRect/>
          </a:stretch>
        </p:blipFill>
        <p:spPr bwMode="auto">
          <a:xfrm>
            <a:off x="0" y="19876559"/>
            <a:ext cx="9245600" cy="1227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30">
            <a:extLst>
              <a:ext uri="{FF2B5EF4-FFF2-40B4-BE49-F238E27FC236}">
                <a16:creationId xmlns:a16="http://schemas.microsoft.com/office/drawing/2014/main" id="{E21C4C9F-D0B1-49FD-BF57-8E4E0E370890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0523200" y="19812001"/>
            <a:ext cx="8046464" cy="16107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02629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11401" y="14101647"/>
            <a:ext cx="24872043" cy="4359197"/>
          </a:xfrm>
        </p:spPr>
        <p:txBody>
          <a:bodyPr/>
          <a:lstStyle>
            <a:lvl1pPr algn="l">
              <a:defRPr sz="2667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311401" y="9301047"/>
            <a:ext cx="24872043" cy="4800600"/>
          </a:xfrm>
        </p:spPr>
        <p:txBody>
          <a:bodyPr anchor="b"/>
          <a:lstStyle>
            <a:lvl1pPr marL="0" indent="0">
              <a:buNone/>
              <a:defRPr sz="1333"/>
            </a:lvl1pPr>
            <a:lvl2pPr marL="304815" indent="0">
              <a:buNone/>
              <a:defRPr sz="1200"/>
            </a:lvl2pPr>
            <a:lvl3pPr marL="609630" indent="0">
              <a:buNone/>
              <a:defRPr sz="1067"/>
            </a:lvl3pPr>
            <a:lvl4pPr marL="914446" indent="0">
              <a:buNone/>
              <a:defRPr sz="933"/>
            </a:lvl4pPr>
            <a:lvl5pPr marL="1219261" indent="0">
              <a:buNone/>
              <a:defRPr sz="933"/>
            </a:lvl5pPr>
            <a:lvl6pPr marL="1524076" indent="0">
              <a:buNone/>
              <a:defRPr sz="933"/>
            </a:lvl6pPr>
            <a:lvl7pPr marL="1828891" indent="0">
              <a:buNone/>
              <a:defRPr sz="933"/>
            </a:lvl7pPr>
            <a:lvl8pPr marL="2133707" indent="0">
              <a:buNone/>
              <a:defRPr sz="933"/>
            </a:lvl8pPr>
            <a:lvl9pPr marL="2438522" indent="0">
              <a:buNone/>
              <a:defRPr sz="93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8256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63223" y="5120269"/>
            <a:ext cx="3077935" cy="14416668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8243" y="5120269"/>
            <a:ext cx="3078843" cy="14416668"/>
          </a:xfrm>
        </p:spPr>
        <p:txBody>
          <a:bodyPr/>
          <a:lstStyle>
            <a:lvl1pPr>
              <a:defRPr sz="1867"/>
            </a:lvl1pPr>
            <a:lvl2pPr>
              <a:defRPr sz="1600"/>
            </a:lvl2pPr>
            <a:lvl3pPr>
              <a:defRPr sz="1333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66603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222" y="879088"/>
            <a:ext cx="26334357" cy="3657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222" y="4912112"/>
            <a:ext cx="12928600" cy="2047179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63222" y="6959291"/>
            <a:ext cx="12928600" cy="12644553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864443" y="4912112"/>
            <a:ext cx="12933136" cy="2047179"/>
          </a:xfrm>
        </p:spPr>
        <p:txBody>
          <a:bodyPr anchor="b"/>
          <a:lstStyle>
            <a:lvl1pPr marL="0" indent="0">
              <a:buNone/>
              <a:defRPr sz="1600" b="1"/>
            </a:lvl1pPr>
            <a:lvl2pPr marL="304815" indent="0">
              <a:buNone/>
              <a:defRPr sz="1333" b="1"/>
            </a:lvl2pPr>
            <a:lvl3pPr marL="609630" indent="0">
              <a:buNone/>
              <a:defRPr sz="1200" b="1"/>
            </a:lvl3pPr>
            <a:lvl4pPr marL="914446" indent="0">
              <a:buNone/>
              <a:defRPr sz="1067" b="1"/>
            </a:lvl4pPr>
            <a:lvl5pPr marL="1219261" indent="0">
              <a:buNone/>
              <a:defRPr sz="1067" b="1"/>
            </a:lvl5pPr>
            <a:lvl6pPr marL="1524076" indent="0">
              <a:buNone/>
              <a:defRPr sz="1067" b="1"/>
            </a:lvl6pPr>
            <a:lvl7pPr marL="1828891" indent="0">
              <a:buNone/>
              <a:defRPr sz="1067" b="1"/>
            </a:lvl7pPr>
            <a:lvl8pPr marL="2133707" indent="0">
              <a:buNone/>
              <a:defRPr sz="1067" b="1"/>
            </a:lvl8pPr>
            <a:lvl9pPr marL="2438522" indent="0">
              <a:buNone/>
              <a:defRPr sz="10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864443" y="6959291"/>
            <a:ext cx="12933136" cy="12644553"/>
          </a:xfrm>
        </p:spPr>
        <p:txBody>
          <a:bodyPr/>
          <a:lstStyle>
            <a:lvl1pPr>
              <a:defRPr sz="1600"/>
            </a:lvl1pPr>
            <a:lvl2pPr>
              <a:defRPr sz="1333"/>
            </a:lvl2pPr>
            <a:lvl3pPr>
              <a:defRPr sz="1200"/>
            </a:lvl3pPr>
            <a:lvl4pPr>
              <a:defRPr sz="1067"/>
            </a:lvl4pPr>
            <a:lvl5pPr>
              <a:defRPr sz="1067"/>
            </a:lvl5pPr>
            <a:lvl6pPr>
              <a:defRPr sz="1067"/>
            </a:lvl6pPr>
            <a:lvl7pPr>
              <a:defRPr sz="1067"/>
            </a:lvl7pPr>
            <a:lvl8pPr>
              <a:defRPr sz="1067"/>
            </a:lvl8pPr>
            <a:lvl9pPr>
              <a:defRPr sz="1067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882393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50141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454984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63222" y="873513"/>
            <a:ext cx="9626600" cy="3718932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9979" y="873512"/>
            <a:ext cx="16357600" cy="18730332"/>
          </a:xfrm>
        </p:spPr>
        <p:txBody>
          <a:bodyPr/>
          <a:lstStyle>
            <a:lvl1pPr>
              <a:defRPr sz="2133"/>
            </a:lvl1pPr>
            <a:lvl2pPr>
              <a:defRPr sz="1867"/>
            </a:lvl2pPr>
            <a:lvl3pPr>
              <a:defRPr sz="1600"/>
            </a:lvl3pPr>
            <a:lvl4pPr>
              <a:defRPr sz="1333"/>
            </a:lvl4pPr>
            <a:lvl5pPr>
              <a:defRPr sz="1333"/>
            </a:lvl5pPr>
            <a:lvl6pPr>
              <a:defRPr sz="1333"/>
            </a:lvl6pPr>
            <a:lvl7pPr>
              <a:defRPr sz="1333"/>
            </a:lvl7pPr>
            <a:lvl8pPr>
              <a:defRPr sz="1333"/>
            </a:lvl8pPr>
            <a:lvl9pPr>
              <a:defRPr sz="1333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63222" y="4592444"/>
            <a:ext cx="9626600" cy="15011400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2781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34957" y="15361734"/>
            <a:ext cx="17556843" cy="1813932"/>
          </a:xfrm>
        </p:spPr>
        <p:txBody>
          <a:bodyPr anchor="b"/>
          <a:lstStyle>
            <a:lvl1pPr algn="l">
              <a:defRPr sz="1333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734957" y="1960756"/>
            <a:ext cx="17556843" cy="13167732"/>
          </a:xfrm>
        </p:spPr>
        <p:txBody>
          <a:bodyPr/>
          <a:lstStyle>
            <a:lvl1pPr marL="0" indent="0">
              <a:buNone/>
              <a:defRPr sz="2133"/>
            </a:lvl1pPr>
            <a:lvl2pPr marL="304815" indent="0">
              <a:buNone/>
              <a:defRPr sz="1867"/>
            </a:lvl2pPr>
            <a:lvl3pPr marL="609630" indent="0">
              <a:buNone/>
              <a:defRPr sz="1600"/>
            </a:lvl3pPr>
            <a:lvl4pPr marL="914446" indent="0">
              <a:buNone/>
              <a:defRPr sz="1333"/>
            </a:lvl4pPr>
            <a:lvl5pPr marL="1219261" indent="0">
              <a:buNone/>
              <a:defRPr sz="1333"/>
            </a:lvl5pPr>
            <a:lvl6pPr marL="1524076" indent="0">
              <a:buNone/>
              <a:defRPr sz="1333"/>
            </a:lvl6pPr>
            <a:lvl7pPr marL="1828891" indent="0">
              <a:buNone/>
              <a:defRPr sz="1333"/>
            </a:lvl7pPr>
            <a:lvl8pPr marL="2133707" indent="0">
              <a:buNone/>
              <a:defRPr sz="1333"/>
            </a:lvl8pPr>
            <a:lvl9pPr marL="2438522" indent="0">
              <a:buNone/>
              <a:defRPr sz="1333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34957" y="17175666"/>
            <a:ext cx="17556843" cy="2575002"/>
          </a:xfrm>
        </p:spPr>
        <p:txBody>
          <a:bodyPr/>
          <a:lstStyle>
            <a:lvl1pPr marL="0" indent="0">
              <a:buNone/>
              <a:defRPr sz="933"/>
            </a:lvl1pPr>
            <a:lvl2pPr marL="304815" indent="0">
              <a:buNone/>
              <a:defRPr sz="800"/>
            </a:lvl2pPr>
            <a:lvl3pPr marL="609630" indent="0">
              <a:buNone/>
              <a:defRPr sz="667"/>
            </a:lvl3pPr>
            <a:lvl4pPr marL="914446" indent="0">
              <a:buNone/>
              <a:defRPr sz="600"/>
            </a:lvl4pPr>
            <a:lvl5pPr marL="1219261" indent="0">
              <a:buNone/>
              <a:defRPr sz="600"/>
            </a:lvl5pPr>
            <a:lvl6pPr marL="1524076" indent="0">
              <a:buNone/>
              <a:defRPr sz="600"/>
            </a:lvl6pPr>
            <a:lvl7pPr marL="1828891" indent="0">
              <a:buNone/>
              <a:defRPr sz="600"/>
            </a:lvl7pPr>
            <a:lvl8pPr marL="2133707" indent="0">
              <a:buNone/>
              <a:defRPr sz="600"/>
            </a:lvl8pPr>
            <a:lvl9pPr marL="2438522" indent="0">
              <a:buNone/>
              <a:defRPr sz="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80760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AA8DF0C3-0511-410E-853F-094B3F5EAF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463676" y="879475"/>
            <a:ext cx="26333450" cy="193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3A74287-31A4-46C1-8CF8-9967594B63E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1463675" y="5120217"/>
            <a:ext cx="6243108" cy="144166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506834" tIns="253417" rIns="506834" bIns="25341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379428" rtl="0" eaLnBrk="0" fontAlgn="base" hangingPunct="0">
        <a:spcBef>
          <a:spcPct val="0"/>
        </a:spcBef>
        <a:spcAft>
          <a:spcPct val="0"/>
        </a:spcAft>
        <a:defRPr sz="6667" b="1">
          <a:solidFill>
            <a:schemeClr val="tx2"/>
          </a:solidFill>
          <a:latin typeface="+mj-lt"/>
          <a:ea typeface="+mj-ea"/>
          <a:cs typeface="+mj-cs"/>
        </a:defRPr>
      </a:lvl1pPr>
      <a:lvl2pPr algn="ctr" defTabSz="3379428" rtl="0" eaLnBrk="0" fontAlgn="base" hangingPunct="0">
        <a:spcBef>
          <a:spcPct val="0"/>
        </a:spcBef>
        <a:spcAft>
          <a:spcPct val="0"/>
        </a:spcAft>
        <a:defRPr sz="6667" b="1">
          <a:solidFill>
            <a:schemeClr val="tx2"/>
          </a:solidFill>
          <a:latin typeface="Goudy Old Style" pitchFamily="18" charset="0"/>
        </a:defRPr>
      </a:lvl2pPr>
      <a:lvl3pPr algn="ctr" defTabSz="3379428" rtl="0" eaLnBrk="0" fontAlgn="base" hangingPunct="0">
        <a:spcBef>
          <a:spcPct val="0"/>
        </a:spcBef>
        <a:spcAft>
          <a:spcPct val="0"/>
        </a:spcAft>
        <a:defRPr sz="6667" b="1">
          <a:solidFill>
            <a:schemeClr val="tx2"/>
          </a:solidFill>
          <a:latin typeface="Goudy Old Style" pitchFamily="18" charset="0"/>
        </a:defRPr>
      </a:lvl3pPr>
      <a:lvl4pPr algn="ctr" defTabSz="3379428" rtl="0" eaLnBrk="0" fontAlgn="base" hangingPunct="0">
        <a:spcBef>
          <a:spcPct val="0"/>
        </a:spcBef>
        <a:spcAft>
          <a:spcPct val="0"/>
        </a:spcAft>
        <a:defRPr sz="6667" b="1">
          <a:solidFill>
            <a:schemeClr val="tx2"/>
          </a:solidFill>
          <a:latin typeface="Goudy Old Style" pitchFamily="18" charset="0"/>
        </a:defRPr>
      </a:lvl4pPr>
      <a:lvl5pPr algn="ctr" defTabSz="3379428" rtl="0" eaLnBrk="0" fontAlgn="base" hangingPunct="0">
        <a:spcBef>
          <a:spcPct val="0"/>
        </a:spcBef>
        <a:spcAft>
          <a:spcPct val="0"/>
        </a:spcAft>
        <a:defRPr sz="6667" b="1">
          <a:solidFill>
            <a:schemeClr val="tx2"/>
          </a:solidFill>
          <a:latin typeface="Goudy Old Style" pitchFamily="18" charset="0"/>
        </a:defRPr>
      </a:lvl5pPr>
      <a:lvl6pPr marL="304815" algn="ctr" defTabSz="3379428" rtl="0" fontAlgn="base">
        <a:spcBef>
          <a:spcPct val="0"/>
        </a:spcBef>
        <a:spcAft>
          <a:spcPct val="0"/>
        </a:spcAft>
        <a:defRPr sz="6667" b="1">
          <a:solidFill>
            <a:schemeClr val="tx2"/>
          </a:solidFill>
          <a:latin typeface="Goudy Old Style" pitchFamily="18" charset="0"/>
        </a:defRPr>
      </a:lvl6pPr>
      <a:lvl7pPr marL="609630" algn="ctr" defTabSz="3379428" rtl="0" fontAlgn="base">
        <a:spcBef>
          <a:spcPct val="0"/>
        </a:spcBef>
        <a:spcAft>
          <a:spcPct val="0"/>
        </a:spcAft>
        <a:defRPr sz="6667" b="1">
          <a:solidFill>
            <a:schemeClr val="tx2"/>
          </a:solidFill>
          <a:latin typeface="Goudy Old Style" pitchFamily="18" charset="0"/>
        </a:defRPr>
      </a:lvl7pPr>
      <a:lvl8pPr marL="914446" algn="ctr" defTabSz="3379428" rtl="0" fontAlgn="base">
        <a:spcBef>
          <a:spcPct val="0"/>
        </a:spcBef>
        <a:spcAft>
          <a:spcPct val="0"/>
        </a:spcAft>
        <a:defRPr sz="6667" b="1">
          <a:solidFill>
            <a:schemeClr val="tx2"/>
          </a:solidFill>
          <a:latin typeface="Goudy Old Style" pitchFamily="18" charset="0"/>
        </a:defRPr>
      </a:lvl8pPr>
      <a:lvl9pPr marL="1219261" algn="ctr" defTabSz="3379428" rtl="0" fontAlgn="base">
        <a:spcBef>
          <a:spcPct val="0"/>
        </a:spcBef>
        <a:spcAft>
          <a:spcPct val="0"/>
        </a:spcAft>
        <a:defRPr sz="6667" b="1">
          <a:solidFill>
            <a:schemeClr val="tx2"/>
          </a:solidFill>
          <a:latin typeface="Goudy Old Style" pitchFamily="18" charset="0"/>
        </a:defRPr>
      </a:lvl9pPr>
    </p:titleStyle>
    <p:bodyStyle>
      <a:lvl1pPr marL="250838" indent="-250838" algn="l" defTabSz="3379428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609630" indent="-282589" algn="l" defTabSz="3379428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2pPr>
      <a:lvl3pPr marL="1040394" indent="-354560" algn="l" defTabSz="3379428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</a:defRPr>
      </a:lvl3pPr>
      <a:lvl4pPr marL="1434114" indent="-317516" algn="l" defTabSz="3379428" rtl="0" eaLnBrk="0" fontAlgn="base" hangingPunct="0">
        <a:spcBef>
          <a:spcPct val="20000"/>
        </a:spcBef>
        <a:spcAft>
          <a:spcPct val="0"/>
        </a:spcAft>
        <a:buChar char="–"/>
        <a:defRPr sz="2200">
          <a:solidFill>
            <a:schemeClr val="tx1"/>
          </a:solidFill>
          <a:latin typeface="+mn-lt"/>
        </a:defRPr>
      </a:lvl4pPr>
      <a:lvl5pPr marL="1900862" indent="-390545" algn="l" defTabSz="3379428" rtl="0" eaLnBrk="0" fontAlgn="base" hangingPunct="0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5pPr>
      <a:lvl6pPr marL="2205677" indent="-390545" algn="l" defTabSz="3379428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6pPr>
      <a:lvl7pPr marL="2510492" indent="-390545" algn="l" defTabSz="3379428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7pPr>
      <a:lvl8pPr marL="2815307" indent="-390545" algn="l" defTabSz="3379428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8pPr>
      <a:lvl9pPr marL="3120123" indent="-390545" algn="l" defTabSz="3379428" rtl="0" fontAlgn="base">
        <a:spcBef>
          <a:spcPct val="20000"/>
        </a:spcBef>
        <a:spcAft>
          <a:spcPct val="0"/>
        </a:spcAft>
        <a:buChar char="»"/>
        <a:defRPr sz="22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1pPr>
      <a:lvl2pPr marL="304815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2pPr>
      <a:lvl3pPr marL="609630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4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1926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524076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91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133707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438522" algn="l" defTabSz="609630" rtl="0" eaLnBrk="1" latinLnBrk="0" hangingPunct="1"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oleObject" Target="../embeddings/oleObject2.bin"/><Relationship Id="rId4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Rectangle 74">
            <a:extLst>
              <a:ext uri="{FF2B5EF4-FFF2-40B4-BE49-F238E27FC236}">
                <a16:creationId xmlns:a16="http://schemas.microsoft.com/office/drawing/2014/main" id="{77C7D4DF-73E4-4636-9604-509F663E0C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6700" y="216959"/>
            <a:ext cx="24320500" cy="3253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341100" tIns="170553" rIns="341100" bIns="170553"/>
          <a:lstStyle>
            <a:lvl1pPr defTabSz="5068888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068888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068888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068888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068888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6000" b="1" dirty="0">
                <a:solidFill>
                  <a:srgbClr val="009A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would be the area for your title</a:t>
            </a:r>
            <a:br>
              <a:rPr lang="en-US" altLang="en-US" sz="7200" b="1" dirty="0">
                <a:solidFill>
                  <a:srgbClr val="009A44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1400" b="1" dirty="0">
              <a:solidFill>
                <a:srgbClr val="009A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 dirty="0">
                <a:solidFill>
                  <a:srgbClr val="009A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an area for a sub title. If you have room, using the logos is a good idea. This file has two samples (see page 1 or page 2) – Your poster is just one page.</a:t>
            </a:r>
            <a:endParaRPr lang="en-US" altLang="en-US" sz="4800" dirty="0">
              <a:solidFill>
                <a:srgbClr val="009A4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4" name="Rectangle 75">
            <a:extLst>
              <a:ext uri="{FF2B5EF4-FFF2-40B4-BE49-F238E27FC236}">
                <a16:creationId xmlns:a16="http://schemas.microsoft.com/office/drawing/2014/main" id="{8231BE26-2A4C-45F2-A729-004E15DAF05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283" y="3505200"/>
            <a:ext cx="6396567" cy="792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068888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068888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068888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068888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068888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009A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Abstract, 60pt</a:t>
            </a:r>
          </a:p>
        </p:txBody>
      </p:sp>
      <p:graphicFrame>
        <p:nvGraphicFramePr>
          <p:cNvPr id="2057" name="Object 80">
            <a:extLst>
              <a:ext uri="{FF2B5EF4-FFF2-40B4-BE49-F238E27FC236}">
                <a16:creationId xmlns:a16="http://schemas.microsoft.com/office/drawing/2014/main" id="{56CF0496-4D41-4D50-BE07-B2607C1D4E3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905567" y="7242176"/>
          <a:ext cx="6571192" cy="4155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3" imgW="9864183" imgH="6242845" progId="Excel.Chart.8">
                  <p:embed/>
                </p:oleObj>
              </mc:Choice>
              <mc:Fallback>
                <p:oleObj name="Chart" r:id="rId3" imgW="9864183" imgH="6242845" progId="Excel.Chart.8">
                  <p:embed/>
                  <p:pic>
                    <p:nvPicPr>
                      <p:cNvPr id="0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905567" y="7242176"/>
                        <a:ext cx="6571192" cy="41550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" name="Rectangle 88">
            <a:extLst>
              <a:ext uri="{FF2B5EF4-FFF2-40B4-BE49-F238E27FC236}">
                <a16:creationId xmlns:a16="http://schemas.microsoft.com/office/drawing/2014/main" id="{9144D006-3FC0-4FAF-B15D-7849736668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33084" y="4278842"/>
            <a:ext cx="6402917" cy="225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have results or data in visual form (anything that is NOT text) make them large.  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catch the eye, and tell your story quickly.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there a way to represent more of your poster with visual data?  Pictures, charts, tables, graphs?  Use them.</a:t>
            </a:r>
            <a:endParaRPr lang="en-US" altLang="en-US" sz="2000" dirty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059" name="Object 89">
            <a:extLst>
              <a:ext uri="{FF2B5EF4-FFF2-40B4-BE49-F238E27FC236}">
                <a16:creationId xmlns:a16="http://schemas.microsoft.com/office/drawing/2014/main" id="{B68753BC-8D72-4844-B49A-BD2E4B71101B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758459" y="12177184"/>
          <a:ext cx="6547908" cy="42915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5" imgW="9827604" imgH="6444030" progId="Excel.Chart.8">
                  <p:embed/>
                </p:oleObj>
              </mc:Choice>
              <mc:Fallback>
                <p:oleObj name="Chart" r:id="rId5" imgW="9827604" imgH="6444030" progId="Excel.Chart.8">
                  <p:embed/>
                  <p:pic>
                    <p:nvPicPr>
                      <p:cNvPr id="0" name="Object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8459" y="12177184"/>
                        <a:ext cx="6547908" cy="429154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0" name="Rectangle 90">
            <a:extLst>
              <a:ext uri="{FF2B5EF4-FFF2-40B4-BE49-F238E27FC236}">
                <a16:creationId xmlns:a16="http://schemas.microsoft.com/office/drawing/2014/main" id="{8571E888-6B0A-4F14-9DE6-E72091A00A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4278842"/>
            <a:ext cx="6400800" cy="9044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of these sections can have a “decorative” headline, using a line or box to set it off…. if you want.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rest of the section should be a plain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serif font (this is Arial) It’s good to divide this big page into 3 or 4 columns.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use decorative dividing lines between the columns, or leave white space.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“box” in sections with results/data, or other sections you want to emphasize.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ac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dictum non dolor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semper. 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Proin sed auctor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libero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lacinia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Donec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vel 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lacinia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sed ex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Proin lacinia,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ex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alt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1" name="Rectangle 91">
            <a:extLst>
              <a:ext uri="{FF2B5EF4-FFF2-40B4-BE49-F238E27FC236}">
                <a16:creationId xmlns:a16="http://schemas.microsoft.com/office/drawing/2014/main" id="{E85BAC6B-1523-48CB-AE87-F661E84D37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2684" y="4278843"/>
            <a:ext cx="6402917" cy="91365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of these sections can have a “decorative” headline, using a line or box to set it off…. if you want.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rest of the section should be a plain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serif font (this is Arial) It’s good to divide this big page into 3 or 4 columns.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use decorative dividing lines between the columns, or leave white space.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“box” in sections with results/data, or other sections you want to emphasize.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ac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dictum non dolor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semper. 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Proin sed auctor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libero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lacinia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Donec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vel 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lacinia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sed ex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Proin lacinia,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ex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alt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2" name="Rectangle 92">
            <a:extLst>
              <a:ext uri="{FF2B5EF4-FFF2-40B4-BE49-F238E27FC236}">
                <a16:creationId xmlns:a16="http://schemas.microsoft.com/office/drawing/2014/main" id="{E9B6EFED-91F0-440E-8F1F-B8DCA438BF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2684" y="14474825"/>
            <a:ext cx="6402917" cy="37115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068888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068888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068888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068888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068888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of these sections can have a “decorative” headline, using a line or box to set it off…. if you want.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rest of the section should be a plain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serif font (this is Arial) It’s good to divide this big page into 3 or 4 columns.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use decorative dividing lines between the columns, or leave white space.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“box” in sections with results/data, or other sections you want to emphasize.</a:t>
            </a:r>
          </a:p>
        </p:txBody>
      </p:sp>
      <p:sp>
        <p:nvSpPr>
          <p:cNvPr id="2063" name="Rectangle 93">
            <a:extLst>
              <a:ext uri="{FF2B5EF4-FFF2-40B4-BE49-F238E27FC236}">
                <a16:creationId xmlns:a16="http://schemas.microsoft.com/office/drawing/2014/main" id="{AADBC315-17F6-42D1-B5E8-491BA969F3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43484" y="4278842"/>
            <a:ext cx="6402917" cy="9284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of these sections can have a “decorative” headline, using a line or box to set it off…. if you want.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rest of the section should be a plain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serif font (this is Arial) It’s good to divide this big page into 3 or 4 columns.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use decorative dividing lines between the columns, or leave white space.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“box” in sections with results/data, or other sections you want to emphasize.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ac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dictum non dolor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semper. 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Proin sed auctor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libero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lacinia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Donec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vel 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lacinia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sed ex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Proin lacinia,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ex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alt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4" name="Rectangle 94">
            <a:extLst>
              <a:ext uri="{FF2B5EF4-FFF2-40B4-BE49-F238E27FC236}">
                <a16:creationId xmlns:a16="http://schemas.microsoft.com/office/drawing/2014/main" id="{4BC617B4-D53C-4378-8272-19168BC16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43484" y="14474826"/>
            <a:ext cx="6402917" cy="37115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068888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068888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068888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068888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068888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of these sections can have a “decorative” headline, using a line or box to set it off…. if you want.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rest of the section should be a plain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serif font (this is Arial) It’s good to divide this big page into 3 or 4 columns.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use decorative dividing lines between the columns, or leave white space.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“box” in sections with results/data, or other sections you want to emphasize.</a:t>
            </a:r>
          </a:p>
        </p:txBody>
      </p:sp>
      <p:sp>
        <p:nvSpPr>
          <p:cNvPr id="2066" name="Rectangle 75">
            <a:extLst>
              <a:ext uri="{FF2B5EF4-FFF2-40B4-BE49-F238E27FC236}">
                <a16:creationId xmlns:a16="http://schemas.microsoft.com/office/drawing/2014/main" id="{A906075D-03C1-4AE5-A4AD-093F9780F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2683" y="3505200"/>
            <a:ext cx="6396567" cy="792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068888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068888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068888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068888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068888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009A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Discussion</a:t>
            </a:r>
          </a:p>
        </p:txBody>
      </p:sp>
      <p:sp>
        <p:nvSpPr>
          <p:cNvPr id="2067" name="Rectangle 75">
            <a:extLst>
              <a:ext uri="{FF2B5EF4-FFF2-40B4-BE49-F238E27FC236}">
                <a16:creationId xmlns:a16="http://schemas.microsoft.com/office/drawing/2014/main" id="{A0BA4C45-EC6B-4752-871A-599531A9E7E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39433" y="3505200"/>
            <a:ext cx="6396567" cy="792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068888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068888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068888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068888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068888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009A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Experiments</a:t>
            </a:r>
          </a:p>
        </p:txBody>
      </p:sp>
      <p:sp>
        <p:nvSpPr>
          <p:cNvPr id="2068" name="Rectangle 75">
            <a:extLst>
              <a:ext uri="{FF2B5EF4-FFF2-40B4-BE49-F238E27FC236}">
                <a16:creationId xmlns:a16="http://schemas.microsoft.com/office/drawing/2014/main" id="{23354C51-FB9E-4FF3-9DEE-DFBBBB284B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35017" y="3505200"/>
            <a:ext cx="6396567" cy="792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068888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068888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068888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068888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068888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009A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</a:p>
        </p:txBody>
      </p:sp>
      <p:sp>
        <p:nvSpPr>
          <p:cNvPr id="2069" name="Rectangle 88">
            <a:extLst>
              <a:ext uri="{FF2B5EF4-FFF2-40B4-BE49-F238E27FC236}">
                <a16:creationId xmlns:a16="http://schemas.microsoft.com/office/drawing/2014/main" id="{06F543C0-413F-45B6-B14A-350BF5F7FB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14474825"/>
            <a:ext cx="6402917" cy="3711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of these sections can have a “decorative” headline, using a line or box to set it off…. if you want.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rest of the section should be a plain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serif font (this is Arial) It’s good to divide this big page into 3 or 4 columns.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use decorative dividing lines between the columns, or leave white space.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“box” in sections with results/data, or other sections you want to emphasize.</a:t>
            </a:r>
          </a:p>
        </p:txBody>
      </p:sp>
      <p:sp>
        <p:nvSpPr>
          <p:cNvPr id="2070" name="Rectangle 75">
            <a:extLst>
              <a:ext uri="{FF2B5EF4-FFF2-40B4-BE49-F238E27FC236}">
                <a16:creationId xmlns:a16="http://schemas.microsoft.com/office/drawing/2014/main" id="{2CA2726A-3A99-4312-85BB-7B87945A7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9692" y="13701183"/>
            <a:ext cx="6397625" cy="792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068888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068888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068888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068888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068888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009A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Methods</a:t>
            </a:r>
          </a:p>
        </p:txBody>
      </p:sp>
      <p:sp>
        <p:nvSpPr>
          <p:cNvPr id="2071" name="Rectangle 75">
            <a:extLst>
              <a:ext uri="{FF2B5EF4-FFF2-40B4-BE49-F238E27FC236}">
                <a16:creationId xmlns:a16="http://schemas.microsoft.com/office/drawing/2014/main" id="{12AAF813-6FF8-4A77-9F09-86BB03B63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2683" y="13701183"/>
            <a:ext cx="6396567" cy="792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068888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068888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068888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068888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068888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009A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Results</a:t>
            </a:r>
          </a:p>
        </p:txBody>
      </p:sp>
      <p:sp>
        <p:nvSpPr>
          <p:cNvPr id="2072" name="Rectangle 75">
            <a:extLst>
              <a:ext uri="{FF2B5EF4-FFF2-40B4-BE49-F238E27FC236}">
                <a16:creationId xmlns:a16="http://schemas.microsoft.com/office/drawing/2014/main" id="{053BED3F-CD6B-4FB7-9C70-8F5816FE76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32900" y="13701183"/>
            <a:ext cx="6397625" cy="7926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068888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068888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068888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068888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068888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009A4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Thanks…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66DA588-30EE-4803-91B5-63C5FD52ADE5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8394" y="692776"/>
            <a:ext cx="3048006" cy="2137669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6">
            <a:extLst>
              <a:ext uri="{FF2B5EF4-FFF2-40B4-BE49-F238E27FC236}">
                <a16:creationId xmlns:a16="http://schemas.microsoft.com/office/drawing/2014/main" id="{82700B2B-0754-47B3-AFE1-886DB4F5ED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29260800" cy="3352800"/>
          </a:xfrm>
          <a:prstGeom prst="rect">
            <a:avLst/>
          </a:prstGeom>
          <a:solidFill>
            <a:srgbClr val="009A44"/>
          </a:solidFill>
          <a:ln>
            <a:noFill/>
          </a:ln>
          <a:extLs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 defTabSz="5068888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5068888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5068888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5068888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5068888"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50688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50688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50688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5068888" eaLnBrk="0" fontAlgn="base" hangingPunct="0">
              <a:spcBef>
                <a:spcPct val="0"/>
              </a:spcBef>
              <a:spcAft>
                <a:spcPct val="0"/>
              </a:spcAft>
              <a:defRPr sz="8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 sz="6667"/>
          </a:p>
        </p:txBody>
      </p:sp>
      <p:sp>
        <p:nvSpPr>
          <p:cNvPr id="5123" name="Rectangle 74">
            <a:extLst>
              <a:ext uri="{FF2B5EF4-FFF2-40B4-BE49-F238E27FC236}">
                <a16:creationId xmlns:a16="http://schemas.microsoft.com/office/drawing/2014/main" id="{74501637-D114-478E-BF1E-C2E5C25CAD8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2800" y="201084"/>
            <a:ext cx="24079200" cy="32533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5068888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068888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068888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068888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068888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5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would be the area for your title</a:t>
            </a:r>
            <a:br>
              <a:rPr lang="en-US" altLang="en-US" sz="6667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altLang="en-US" sz="1333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4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is an area for a sub title. If you have room, using the logos is a good idea. This file has two samples (see page 1 or page 2) – Your poster is just one page.</a:t>
            </a:r>
            <a:endParaRPr lang="en-US" altLang="en-US" sz="48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125" name="Object 80">
            <a:extLst>
              <a:ext uri="{FF2B5EF4-FFF2-40B4-BE49-F238E27FC236}">
                <a16:creationId xmlns:a16="http://schemas.microsoft.com/office/drawing/2014/main" id="{CE8AC024-01F0-4015-8875-16B8BBC8AD62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797617" y="9334500"/>
          <a:ext cx="6572250" cy="41550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2" imgW="9864183" imgH="6242845" progId="Excel.Chart.8">
                  <p:embed/>
                </p:oleObj>
              </mc:Choice>
              <mc:Fallback>
                <p:oleObj name="Chart" r:id="rId2" imgW="9864183" imgH="6242845" progId="Excel.Chart.8">
                  <p:embed/>
                  <p:pic>
                    <p:nvPicPr>
                      <p:cNvPr id="0" name="Object 8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97617" y="9334500"/>
                        <a:ext cx="6572250" cy="415501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6" name="Rectangle 88">
            <a:extLst>
              <a:ext uri="{FF2B5EF4-FFF2-40B4-BE49-F238E27FC236}">
                <a16:creationId xmlns:a16="http://schemas.microsoft.com/office/drawing/2014/main" id="{6BAD2735-6CB5-4FA4-912F-5895741425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33084" y="5149850"/>
            <a:ext cx="6402917" cy="2254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 you have results or data in visual form (anything that is NOT text) make them large.  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They catch the eye, and tell your story quickly.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 there a way to represent more of your poster with visual data?  Pictures, charts, tables, graphs?  Use them.</a:t>
            </a:r>
            <a:endParaRPr lang="en-US" altLang="en-US" sz="2000" dirty="0">
              <a:solidFill>
                <a:srgbClr val="00666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127" name="Object 89">
            <a:extLst>
              <a:ext uri="{FF2B5EF4-FFF2-40B4-BE49-F238E27FC236}">
                <a16:creationId xmlns:a16="http://schemas.microsoft.com/office/drawing/2014/main" id="{75EBAB9E-1194-4F0C-A0DA-797F3218186F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884400" y="13421783"/>
          <a:ext cx="6546850" cy="429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Chart" r:id="rId4" imgW="9827604" imgH="6444030" progId="Excel.Chart.8">
                  <p:embed/>
                </p:oleObj>
              </mc:Choice>
              <mc:Fallback>
                <p:oleObj name="Chart" r:id="rId4" imgW="9827604" imgH="6444030" progId="Excel.Chart.8">
                  <p:embed/>
                  <p:pic>
                    <p:nvPicPr>
                      <p:cNvPr id="0" name="Object 8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84400" y="13421783"/>
                        <a:ext cx="6546850" cy="429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128" name="Rectangle 90">
            <a:extLst>
              <a:ext uri="{FF2B5EF4-FFF2-40B4-BE49-F238E27FC236}">
                <a16:creationId xmlns:a16="http://schemas.microsoft.com/office/drawing/2014/main" id="{7B96F9A5-5696-4301-BA4D-FA0044790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4400" y="5149850"/>
            <a:ext cx="6400800" cy="9044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of these sections can have a “decorative” headline, using a line or box to set it off…. if you want.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rest of the section should be a plain san serif font (this is Arial) It’s good to divide this big page into 3 or 4 columns.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use decorative dividing lines between the columns, or leave white space.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“box” in sections with results/data, or other sections you want to emphasize.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ac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dictum non dolor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semper. 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sed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auctor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libero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lacinia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Donec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vel 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lacinia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sed ex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Proin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lacinia,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ex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alt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29" name="Rectangle 91">
            <a:extLst>
              <a:ext uri="{FF2B5EF4-FFF2-40B4-BE49-F238E27FC236}">
                <a16:creationId xmlns:a16="http://schemas.microsoft.com/office/drawing/2014/main" id="{EA005BBD-1863-4831-B68C-1A37420E31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2684" y="5149850"/>
            <a:ext cx="6402917" cy="91365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of these sections can have a “decorative” headline, using a line or box to set it off…. if you want.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rest of the section should be a plain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serif font (this is Arial) It’s good to divide this big page into 3 or 4 columns.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use decorative dividing lines between the columns, or leave white space.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“box” in sections with results/data, or other sections you want to emphasize.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ac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dictum non dolor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semper. 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Proin sed auctor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libero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lacinia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Donec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vel 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lacinia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sed ex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Proin lacinia,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ex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alt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30" name="Rectangle 92">
            <a:extLst>
              <a:ext uri="{FF2B5EF4-FFF2-40B4-BE49-F238E27FC236}">
                <a16:creationId xmlns:a16="http://schemas.microsoft.com/office/drawing/2014/main" id="{8E5E2C4D-B09C-449C-8E25-37837930438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22684" y="16104659"/>
            <a:ext cx="6402917" cy="304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068888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068888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068888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068888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068888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of these sections can have a “decorative” headline, using a line or box to set it off…. if you want.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rest of the section should be a plain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serif font (this is Arial) It’s good to divide this big page into 3 or 4 columns.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use decorative dividing lines between the columns, or leave white space.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“box” in sections with results/data, or other sections you want to emphasize.</a:t>
            </a:r>
          </a:p>
        </p:txBody>
      </p:sp>
      <p:sp>
        <p:nvSpPr>
          <p:cNvPr id="5131" name="Rectangle 93">
            <a:extLst>
              <a:ext uri="{FF2B5EF4-FFF2-40B4-BE49-F238E27FC236}">
                <a16:creationId xmlns:a16="http://schemas.microsoft.com/office/drawing/2014/main" id="{5AAE86EF-ADCB-42F8-A52D-B44B6224BB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43484" y="5149850"/>
            <a:ext cx="6402917" cy="928475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of these sections can have a “decorative” headline, using a line or box to set it off…. if you want.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rest of the section should be a plain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serif font (this is Arial) It’s good to divide this big page into 3 or 4 columns.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use decorative dividing lines between the columns, or leave white space.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“box” in sections with results/data, or other sections you want to emphasize.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Lorem ipsum dolor sit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adipiscing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Nullam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faucibus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lectus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id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elit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iaculis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ac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sem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Vivamus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dictum non dolor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nec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semper. 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Proin sed auctor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molestie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quam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pellentesque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libero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eget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blandit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Suspendisse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velit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fermentum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ut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lacinia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malesuada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Donec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quis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est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non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nulla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suscipit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scelerisque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vel 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enim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Sed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vel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felis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lacinia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volutpat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Phasellus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sed ex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Proin lacinia,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leo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et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facilisis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congue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ex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augue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tristique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tortor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a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consectetur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purus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sit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amet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turpis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en-US" altLang="en-US" sz="20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132" name="Rectangle 94">
            <a:extLst>
              <a:ext uri="{FF2B5EF4-FFF2-40B4-BE49-F238E27FC236}">
                <a16:creationId xmlns:a16="http://schemas.microsoft.com/office/drawing/2014/main" id="{40F7D6E4-113A-4FAA-A533-40857FD993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943484" y="16104659"/>
            <a:ext cx="6402917" cy="304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068888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068888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068888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068888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068888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068888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of these sections can have a “decorative” headline, using a line or box to set it off…. if you want.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rest of the section should be a plain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serif font (this is Arial) It’s good to divide this big page into 3 or 4 columns.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use decorative dividing lines between the columns, or leave white space.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“box” in sections with results/data, or other sections you want to emphasize.</a:t>
            </a:r>
          </a:p>
        </p:txBody>
      </p:sp>
      <p:grpSp>
        <p:nvGrpSpPr>
          <p:cNvPr id="5134" name="Group 66">
            <a:extLst>
              <a:ext uri="{FF2B5EF4-FFF2-40B4-BE49-F238E27FC236}">
                <a16:creationId xmlns:a16="http://schemas.microsoft.com/office/drawing/2014/main" id="{96011330-849B-428C-A1C3-496BF7E2C76B}"/>
              </a:ext>
            </a:extLst>
          </p:cNvPr>
          <p:cNvGrpSpPr>
            <a:grpSpLocks/>
          </p:cNvGrpSpPr>
          <p:nvPr/>
        </p:nvGrpSpPr>
        <p:grpSpPr bwMode="auto">
          <a:xfrm>
            <a:off x="914401" y="4005793"/>
            <a:ext cx="6462183" cy="810683"/>
            <a:chOff x="1371600" y="5367046"/>
            <a:chExt cx="9694029" cy="1216152"/>
          </a:xfrm>
        </p:grpSpPr>
        <p:sp>
          <p:nvSpPr>
            <p:cNvPr id="5154" name="Rectangle 67">
              <a:extLst>
                <a:ext uri="{FF2B5EF4-FFF2-40B4-BE49-F238E27FC236}">
                  <a16:creationId xmlns:a16="http://schemas.microsoft.com/office/drawing/2014/main" id="{B8B3B578-5598-4F63-B13D-FB0E40C15B8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1600" y="5367046"/>
              <a:ext cx="9601200" cy="1216152"/>
            </a:xfrm>
            <a:prstGeom prst="rect">
              <a:avLst/>
            </a:prstGeom>
            <a:solidFill>
              <a:srgbClr val="009A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defTabSz="5068888"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5068888"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5068888"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5068888"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5068888"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5068888" eaLnBrk="0" fontAlgn="base" hangingPunct="0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5068888" eaLnBrk="0" fontAlgn="base" hangingPunct="0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5068888" eaLnBrk="0" fontAlgn="base" hangingPunct="0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5068888" eaLnBrk="0" fontAlgn="base" hangingPunct="0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6667"/>
            </a:p>
          </p:txBody>
        </p:sp>
        <p:sp>
          <p:nvSpPr>
            <p:cNvPr id="5155" name="Rectangle 75">
              <a:extLst>
                <a:ext uri="{FF2B5EF4-FFF2-40B4-BE49-F238E27FC236}">
                  <a16:creationId xmlns:a16="http://schemas.microsoft.com/office/drawing/2014/main" id="{8660D838-1447-4B85-9299-8AA4F9279D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8800" y="5410200"/>
              <a:ext cx="9236829" cy="1112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5068888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5068888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5068888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5068888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5068888">
                <a:spcBef>
                  <a:spcPct val="20000"/>
                </a:spcBef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0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Abstract, 60pt</a:t>
              </a:r>
            </a:p>
          </p:txBody>
        </p:sp>
      </p:grpSp>
      <p:grpSp>
        <p:nvGrpSpPr>
          <p:cNvPr id="5135" name="Group 69">
            <a:extLst>
              <a:ext uri="{FF2B5EF4-FFF2-40B4-BE49-F238E27FC236}">
                <a16:creationId xmlns:a16="http://schemas.microsoft.com/office/drawing/2014/main" id="{11393C73-7D67-435B-8138-36BCF50924F8}"/>
              </a:ext>
            </a:extLst>
          </p:cNvPr>
          <p:cNvGrpSpPr>
            <a:grpSpLocks/>
          </p:cNvGrpSpPr>
          <p:nvPr/>
        </p:nvGrpSpPr>
        <p:grpSpPr bwMode="auto">
          <a:xfrm>
            <a:off x="7924801" y="4005793"/>
            <a:ext cx="6462183" cy="810683"/>
            <a:chOff x="1371600" y="5367046"/>
            <a:chExt cx="9694029" cy="1216152"/>
          </a:xfrm>
        </p:grpSpPr>
        <p:sp>
          <p:nvSpPr>
            <p:cNvPr id="5152" name="Rectangle 70">
              <a:extLst>
                <a:ext uri="{FF2B5EF4-FFF2-40B4-BE49-F238E27FC236}">
                  <a16:creationId xmlns:a16="http://schemas.microsoft.com/office/drawing/2014/main" id="{E678489C-05B4-44F6-8F4A-B6A729DA20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1600" y="5367046"/>
              <a:ext cx="9601200" cy="1216152"/>
            </a:xfrm>
            <a:prstGeom prst="rect">
              <a:avLst/>
            </a:prstGeom>
            <a:solidFill>
              <a:srgbClr val="009A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defTabSz="5068888"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5068888"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5068888"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5068888"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5068888"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5068888" eaLnBrk="0" fontAlgn="base" hangingPunct="0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5068888" eaLnBrk="0" fontAlgn="base" hangingPunct="0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5068888" eaLnBrk="0" fontAlgn="base" hangingPunct="0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5068888" eaLnBrk="0" fontAlgn="base" hangingPunct="0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6667"/>
            </a:p>
          </p:txBody>
        </p:sp>
        <p:sp>
          <p:nvSpPr>
            <p:cNvPr id="5153" name="Rectangle 75">
              <a:extLst>
                <a:ext uri="{FF2B5EF4-FFF2-40B4-BE49-F238E27FC236}">
                  <a16:creationId xmlns:a16="http://schemas.microsoft.com/office/drawing/2014/main" id="{AEEFB7F3-D863-4C9E-A2C2-78336909567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8800" y="5410200"/>
              <a:ext cx="9236829" cy="1112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5068888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5068888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5068888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5068888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5068888">
                <a:spcBef>
                  <a:spcPct val="20000"/>
                </a:spcBef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0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Discussion</a:t>
              </a:r>
            </a:p>
          </p:txBody>
        </p:sp>
      </p:grpSp>
      <p:grpSp>
        <p:nvGrpSpPr>
          <p:cNvPr id="5136" name="Group 72">
            <a:extLst>
              <a:ext uri="{FF2B5EF4-FFF2-40B4-BE49-F238E27FC236}">
                <a16:creationId xmlns:a16="http://schemas.microsoft.com/office/drawing/2014/main" id="{AACEFA9B-10A9-4AD9-8DF4-EAE2E1AC624C}"/>
              </a:ext>
            </a:extLst>
          </p:cNvPr>
          <p:cNvGrpSpPr>
            <a:grpSpLocks/>
          </p:cNvGrpSpPr>
          <p:nvPr/>
        </p:nvGrpSpPr>
        <p:grpSpPr bwMode="auto">
          <a:xfrm>
            <a:off x="14935201" y="4005793"/>
            <a:ext cx="6462183" cy="810683"/>
            <a:chOff x="1371600" y="5367046"/>
            <a:chExt cx="9694029" cy="1216152"/>
          </a:xfrm>
        </p:grpSpPr>
        <p:sp>
          <p:nvSpPr>
            <p:cNvPr id="5150" name="Rectangle 73">
              <a:extLst>
                <a:ext uri="{FF2B5EF4-FFF2-40B4-BE49-F238E27FC236}">
                  <a16:creationId xmlns:a16="http://schemas.microsoft.com/office/drawing/2014/main" id="{FA913428-C4ED-4CD4-A558-46809F2A27F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1600" y="5367046"/>
              <a:ext cx="9601200" cy="1216152"/>
            </a:xfrm>
            <a:prstGeom prst="rect">
              <a:avLst/>
            </a:prstGeom>
            <a:solidFill>
              <a:srgbClr val="009A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defTabSz="5068888"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5068888"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5068888"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5068888"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5068888"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5068888" eaLnBrk="0" fontAlgn="base" hangingPunct="0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5068888" eaLnBrk="0" fontAlgn="base" hangingPunct="0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5068888" eaLnBrk="0" fontAlgn="base" hangingPunct="0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5068888" eaLnBrk="0" fontAlgn="base" hangingPunct="0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6667"/>
            </a:p>
          </p:txBody>
        </p:sp>
        <p:sp>
          <p:nvSpPr>
            <p:cNvPr id="5151" name="Rectangle 75">
              <a:extLst>
                <a:ext uri="{FF2B5EF4-FFF2-40B4-BE49-F238E27FC236}">
                  <a16:creationId xmlns:a16="http://schemas.microsoft.com/office/drawing/2014/main" id="{38E8A5BE-7CBA-4065-9EFC-555CECC3B1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8800" y="5410200"/>
              <a:ext cx="9236829" cy="1112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5068888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5068888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5068888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5068888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5068888">
                <a:spcBef>
                  <a:spcPct val="20000"/>
                </a:spcBef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0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Experiments</a:t>
              </a:r>
            </a:p>
          </p:txBody>
        </p:sp>
      </p:grpSp>
      <p:grpSp>
        <p:nvGrpSpPr>
          <p:cNvPr id="5137" name="Group 75">
            <a:extLst>
              <a:ext uri="{FF2B5EF4-FFF2-40B4-BE49-F238E27FC236}">
                <a16:creationId xmlns:a16="http://schemas.microsoft.com/office/drawing/2014/main" id="{03A360B3-8BC9-4FBF-B7F2-156D274EBABA}"/>
              </a:ext>
            </a:extLst>
          </p:cNvPr>
          <p:cNvGrpSpPr>
            <a:grpSpLocks/>
          </p:cNvGrpSpPr>
          <p:nvPr/>
        </p:nvGrpSpPr>
        <p:grpSpPr bwMode="auto">
          <a:xfrm>
            <a:off x="21945601" y="4005793"/>
            <a:ext cx="6462183" cy="810683"/>
            <a:chOff x="1371600" y="5367046"/>
            <a:chExt cx="9694029" cy="1216152"/>
          </a:xfrm>
        </p:grpSpPr>
        <p:sp>
          <p:nvSpPr>
            <p:cNvPr id="5148" name="Rectangle 76">
              <a:extLst>
                <a:ext uri="{FF2B5EF4-FFF2-40B4-BE49-F238E27FC236}">
                  <a16:creationId xmlns:a16="http://schemas.microsoft.com/office/drawing/2014/main" id="{7C71F5F7-909A-4E52-BD7E-59E938B026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1600" y="5367046"/>
              <a:ext cx="9601200" cy="1216152"/>
            </a:xfrm>
            <a:prstGeom prst="rect">
              <a:avLst/>
            </a:prstGeom>
            <a:solidFill>
              <a:srgbClr val="009A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defTabSz="5068888"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5068888"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5068888"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5068888"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5068888"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5068888" eaLnBrk="0" fontAlgn="base" hangingPunct="0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5068888" eaLnBrk="0" fontAlgn="base" hangingPunct="0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5068888" eaLnBrk="0" fontAlgn="base" hangingPunct="0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5068888" eaLnBrk="0" fontAlgn="base" hangingPunct="0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6667"/>
            </a:p>
          </p:txBody>
        </p:sp>
        <p:sp>
          <p:nvSpPr>
            <p:cNvPr id="5149" name="Rectangle 75">
              <a:extLst>
                <a:ext uri="{FF2B5EF4-FFF2-40B4-BE49-F238E27FC236}">
                  <a16:creationId xmlns:a16="http://schemas.microsoft.com/office/drawing/2014/main" id="{DD3EF7DA-DD19-4BA7-9740-54E1482130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8800" y="5410200"/>
              <a:ext cx="9236829" cy="1112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5068888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5068888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5068888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5068888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5068888">
                <a:spcBef>
                  <a:spcPct val="20000"/>
                </a:spcBef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0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Conclusions</a:t>
              </a:r>
            </a:p>
          </p:txBody>
        </p:sp>
      </p:grpSp>
      <p:sp>
        <p:nvSpPr>
          <p:cNvPr id="5138" name="Rectangle 88">
            <a:extLst>
              <a:ext uri="{FF2B5EF4-FFF2-40B4-BE49-F238E27FC236}">
                <a16:creationId xmlns:a16="http://schemas.microsoft.com/office/drawing/2014/main" id="{27E05F41-3EBD-4EBC-8656-54F1166C6D3A}"/>
              </a:ext>
            </a:extLst>
          </p:cNvPr>
          <p:cNvSpPr>
            <a:spLocks noChangeArrowheads="1"/>
          </p:cNvSpPr>
          <p:nvPr/>
        </p:nvSpPr>
        <p:spPr bwMode="auto">
          <a:xfrm>
            <a:off x="912284" y="16104659"/>
            <a:ext cx="6402917" cy="30469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457200" indent="-457200" defTabSz="5121275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1pPr>
            <a:lvl2pPr marL="742950" indent="-285750" defTabSz="5121275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2pPr>
            <a:lvl3pPr marL="1143000" indent="-228600" defTabSz="5121275">
              <a:spcBef>
                <a:spcPct val="20000"/>
              </a:spcBef>
              <a:buChar char="•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3pPr>
            <a:lvl4pPr marL="1600200" indent="-228600" defTabSz="5121275">
              <a:spcBef>
                <a:spcPct val="20000"/>
              </a:spcBef>
              <a:buChar char="–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4pPr>
            <a:lvl5pPr marL="2057400" indent="-228600" defTabSz="5121275">
              <a:spcBef>
                <a:spcPct val="20000"/>
              </a:spcBef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5pPr>
            <a:lvl6pPr marL="25146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6pPr>
            <a:lvl7pPr marL="29718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7pPr>
            <a:lvl8pPr marL="34290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8pPr>
            <a:lvl9pPr marL="3886200" indent="-228600" defTabSz="5121275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3300">
                <a:solidFill>
                  <a:schemeClr val="tx1"/>
                </a:solidFill>
                <a:latin typeface="CG Omega" panose="020B0502050508020304" pitchFamily="34" charset="0"/>
              </a:defRPr>
            </a:lvl9pPr>
          </a:lstStyle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Each of these sections can have a “decorative” headline, using a line or box to set it off…. if you want.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rest of the section should be a plain </a:t>
            </a:r>
            <a:r>
              <a:rPr lang="en-US" altLang="en-US" sz="2000" dirty="0" err="1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</a:t>
            </a: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serif font (this is Arial) It’s good to divide this big page into 3 or 4 columns.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use decorative dividing lines between the columns, or leave white space.</a:t>
            </a:r>
          </a:p>
          <a:p>
            <a:pPr eaLnBrk="1" hangingPunct="1">
              <a:spcBef>
                <a:spcPct val="25000"/>
              </a:spcBef>
              <a:buClr>
                <a:srgbClr val="009A44"/>
              </a:buClr>
            </a:pPr>
            <a:r>
              <a:rPr lang="en-US" altLang="en-US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“box” in sections with results/data, or other sections you want to emphasize.</a:t>
            </a:r>
          </a:p>
        </p:txBody>
      </p:sp>
      <p:grpSp>
        <p:nvGrpSpPr>
          <p:cNvPr id="5139" name="Group 79">
            <a:extLst>
              <a:ext uri="{FF2B5EF4-FFF2-40B4-BE49-F238E27FC236}">
                <a16:creationId xmlns:a16="http://schemas.microsoft.com/office/drawing/2014/main" id="{F7692944-C29C-499C-9F3F-21070EECCDFE}"/>
              </a:ext>
            </a:extLst>
          </p:cNvPr>
          <p:cNvGrpSpPr>
            <a:grpSpLocks/>
          </p:cNvGrpSpPr>
          <p:nvPr/>
        </p:nvGrpSpPr>
        <p:grpSpPr bwMode="auto">
          <a:xfrm>
            <a:off x="914401" y="14960601"/>
            <a:ext cx="6462183" cy="810683"/>
            <a:chOff x="1371600" y="5367046"/>
            <a:chExt cx="9694029" cy="1216152"/>
          </a:xfrm>
        </p:grpSpPr>
        <p:sp>
          <p:nvSpPr>
            <p:cNvPr id="5146" name="Rectangle 80">
              <a:extLst>
                <a:ext uri="{FF2B5EF4-FFF2-40B4-BE49-F238E27FC236}">
                  <a16:creationId xmlns:a16="http://schemas.microsoft.com/office/drawing/2014/main" id="{310103BD-96AA-4332-B215-8917A300649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1600" y="5367046"/>
              <a:ext cx="9601200" cy="1216152"/>
            </a:xfrm>
            <a:prstGeom prst="rect">
              <a:avLst/>
            </a:prstGeom>
            <a:solidFill>
              <a:srgbClr val="009A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defTabSz="5068888"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5068888"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5068888"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5068888"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5068888"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5068888" eaLnBrk="0" fontAlgn="base" hangingPunct="0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5068888" eaLnBrk="0" fontAlgn="base" hangingPunct="0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5068888" eaLnBrk="0" fontAlgn="base" hangingPunct="0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5068888" eaLnBrk="0" fontAlgn="base" hangingPunct="0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6667"/>
            </a:p>
          </p:txBody>
        </p:sp>
        <p:sp>
          <p:nvSpPr>
            <p:cNvPr id="5147" name="Rectangle 75">
              <a:extLst>
                <a:ext uri="{FF2B5EF4-FFF2-40B4-BE49-F238E27FC236}">
                  <a16:creationId xmlns:a16="http://schemas.microsoft.com/office/drawing/2014/main" id="{2297CBFE-5365-43D7-BB83-2FFFCADF20E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8800" y="5410200"/>
              <a:ext cx="9236829" cy="1112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5068888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5068888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5068888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5068888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5068888">
                <a:spcBef>
                  <a:spcPct val="20000"/>
                </a:spcBef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0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Methods</a:t>
              </a:r>
            </a:p>
          </p:txBody>
        </p:sp>
      </p:grpSp>
      <p:grpSp>
        <p:nvGrpSpPr>
          <p:cNvPr id="5140" name="Group 82">
            <a:extLst>
              <a:ext uri="{FF2B5EF4-FFF2-40B4-BE49-F238E27FC236}">
                <a16:creationId xmlns:a16="http://schemas.microsoft.com/office/drawing/2014/main" id="{9B28CC85-661C-48CA-8496-851B537BBD6F}"/>
              </a:ext>
            </a:extLst>
          </p:cNvPr>
          <p:cNvGrpSpPr>
            <a:grpSpLocks/>
          </p:cNvGrpSpPr>
          <p:nvPr/>
        </p:nvGrpSpPr>
        <p:grpSpPr bwMode="auto">
          <a:xfrm>
            <a:off x="7924801" y="14960601"/>
            <a:ext cx="6462183" cy="810683"/>
            <a:chOff x="1371600" y="5367046"/>
            <a:chExt cx="9694029" cy="1216152"/>
          </a:xfrm>
        </p:grpSpPr>
        <p:sp>
          <p:nvSpPr>
            <p:cNvPr id="5144" name="Rectangle 83">
              <a:extLst>
                <a:ext uri="{FF2B5EF4-FFF2-40B4-BE49-F238E27FC236}">
                  <a16:creationId xmlns:a16="http://schemas.microsoft.com/office/drawing/2014/main" id="{9309E6D5-180A-4608-990E-803F563CDC2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1600" y="5367046"/>
              <a:ext cx="9601200" cy="1216152"/>
            </a:xfrm>
            <a:prstGeom prst="rect">
              <a:avLst/>
            </a:prstGeom>
            <a:solidFill>
              <a:srgbClr val="009A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defTabSz="5068888"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5068888"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5068888"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5068888"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5068888"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5068888" eaLnBrk="0" fontAlgn="base" hangingPunct="0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5068888" eaLnBrk="0" fontAlgn="base" hangingPunct="0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5068888" eaLnBrk="0" fontAlgn="base" hangingPunct="0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5068888" eaLnBrk="0" fontAlgn="base" hangingPunct="0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6667"/>
            </a:p>
          </p:txBody>
        </p:sp>
        <p:sp>
          <p:nvSpPr>
            <p:cNvPr id="5145" name="Rectangle 75">
              <a:extLst>
                <a:ext uri="{FF2B5EF4-FFF2-40B4-BE49-F238E27FC236}">
                  <a16:creationId xmlns:a16="http://schemas.microsoft.com/office/drawing/2014/main" id="{691EF4D3-0667-4660-8552-FF79DA08CDA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8800" y="5410200"/>
              <a:ext cx="9236829" cy="1112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5068888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5068888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5068888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5068888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5068888">
                <a:spcBef>
                  <a:spcPct val="20000"/>
                </a:spcBef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0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Results</a:t>
              </a:r>
            </a:p>
          </p:txBody>
        </p:sp>
      </p:grpSp>
      <p:grpSp>
        <p:nvGrpSpPr>
          <p:cNvPr id="5141" name="Group 85">
            <a:extLst>
              <a:ext uri="{FF2B5EF4-FFF2-40B4-BE49-F238E27FC236}">
                <a16:creationId xmlns:a16="http://schemas.microsoft.com/office/drawing/2014/main" id="{9CFADCC8-F9D5-492D-B337-9AF398A1F0BD}"/>
              </a:ext>
            </a:extLst>
          </p:cNvPr>
          <p:cNvGrpSpPr>
            <a:grpSpLocks/>
          </p:cNvGrpSpPr>
          <p:nvPr/>
        </p:nvGrpSpPr>
        <p:grpSpPr bwMode="auto">
          <a:xfrm>
            <a:off x="21945601" y="14960601"/>
            <a:ext cx="6462183" cy="810683"/>
            <a:chOff x="1371600" y="5367046"/>
            <a:chExt cx="9694029" cy="1216152"/>
          </a:xfrm>
        </p:grpSpPr>
        <p:sp>
          <p:nvSpPr>
            <p:cNvPr id="5142" name="Rectangle 86">
              <a:extLst>
                <a:ext uri="{FF2B5EF4-FFF2-40B4-BE49-F238E27FC236}">
                  <a16:creationId xmlns:a16="http://schemas.microsoft.com/office/drawing/2014/main" id="{EB55AA9E-44E8-48EB-A749-134D26C4FB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371600" y="5367046"/>
              <a:ext cx="9601200" cy="1216152"/>
            </a:xfrm>
            <a:prstGeom prst="rect">
              <a:avLst/>
            </a:prstGeom>
            <a:solidFill>
              <a:srgbClr val="009A4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>
              <a:lvl1pPr defTabSz="5068888"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defTabSz="5068888"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defTabSz="5068888"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defTabSz="5068888"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defTabSz="5068888"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defTabSz="5068888" eaLnBrk="0" fontAlgn="base" hangingPunct="0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defTabSz="5068888" eaLnBrk="0" fontAlgn="base" hangingPunct="0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defTabSz="5068888" eaLnBrk="0" fontAlgn="base" hangingPunct="0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defTabSz="5068888" eaLnBrk="0" fontAlgn="base" hangingPunct="0">
                <a:spcBef>
                  <a:spcPct val="0"/>
                </a:spcBef>
                <a:spcAft>
                  <a:spcPct val="0"/>
                </a:spcAft>
                <a:defRPr sz="86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 sz="6667"/>
            </a:p>
          </p:txBody>
        </p:sp>
        <p:sp>
          <p:nvSpPr>
            <p:cNvPr id="5143" name="Rectangle 75">
              <a:extLst>
                <a:ext uri="{FF2B5EF4-FFF2-40B4-BE49-F238E27FC236}">
                  <a16:creationId xmlns:a16="http://schemas.microsoft.com/office/drawing/2014/main" id="{2BE8264B-3BA4-49C4-A4BF-80223D4DAD2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28800" y="5410200"/>
              <a:ext cx="9236829" cy="111283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defTabSz="5068888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1pPr>
              <a:lvl2pPr marL="742950" indent="-285750" defTabSz="5068888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2pPr>
              <a:lvl3pPr marL="1143000" indent="-228600" defTabSz="5068888">
                <a:spcBef>
                  <a:spcPct val="20000"/>
                </a:spcBef>
                <a:buChar char="•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3pPr>
              <a:lvl4pPr marL="1600200" indent="-228600" defTabSz="5068888">
                <a:spcBef>
                  <a:spcPct val="20000"/>
                </a:spcBef>
                <a:buChar char="–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4pPr>
              <a:lvl5pPr marL="2057400" indent="-228600" defTabSz="5068888">
                <a:spcBef>
                  <a:spcPct val="20000"/>
                </a:spcBef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5pPr>
              <a:lvl6pPr marL="25146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6pPr>
              <a:lvl7pPr marL="29718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7pPr>
              <a:lvl8pPr marL="34290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8pPr>
              <a:lvl9pPr marL="3886200" indent="-228600" defTabSz="5068888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3300">
                  <a:solidFill>
                    <a:schemeClr val="tx1"/>
                  </a:solidFill>
                  <a:latin typeface="CG Omega" panose="020B05020505080203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4000" b="1" dirty="0">
                  <a:solidFill>
                    <a:srgbClr val="FFFF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Thanks…</a:t>
              </a:r>
            </a:p>
          </p:txBody>
        </p:sp>
      </p:grpSp>
      <p:pic>
        <p:nvPicPr>
          <p:cNvPr id="7" name="Picture 6">
            <a:extLst>
              <a:ext uri="{FF2B5EF4-FFF2-40B4-BE49-F238E27FC236}">
                <a16:creationId xmlns:a16="http://schemas.microsoft.com/office/drawing/2014/main" id="{7A56C06A-901F-498F-8FF1-E855F56E6FF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297896" y="487176"/>
            <a:ext cx="3048006" cy="213766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Goudy Old Style"/>
        <a:ea typeface=""/>
        <a:cs typeface=""/>
      </a:majorFont>
      <a:minorFont>
        <a:latin typeface="CG Omeg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0688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5068888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0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397</TotalTime>
  <Words>1947</Words>
  <Application>Microsoft Office PowerPoint</Application>
  <PresentationFormat>Custom</PresentationFormat>
  <Paragraphs>97</Paragraphs>
  <Slides>2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CG Omega</vt:lpstr>
      <vt:lpstr>Goudy Old Style</vt:lpstr>
      <vt:lpstr>Default Design</vt:lpstr>
      <vt:lpstr>Chart</vt:lpstr>
      <vt:lpstr>PowerPoint Presentation</vt:lpstr>
      <vt:lpstr>PowerPoint Presentation</vt:lpstr>
    </vt:vector>
  </TitlesOfParts>
  <Company>UND School of Medicine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cnpd</dc:creator>
  <cp:lastModifiedBy>Koller, Jen</cp:lastModifiedBy>
  <cp:revision>53</cp:revision>
  <dcterms:created xsi:type="dcterms:W3CDTF">2006-09-08T15:21:56Z</dcterms:created>
  <dcterms:modified xsi:type="dcterms:W3CDTF">2023-02-02T16:07:59Z</dcterms:modified>
</cp:coreProperties>
</file>